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1778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759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61490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495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6890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0944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40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1112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13253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14552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369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48846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2770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7963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845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573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199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310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6203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201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069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766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9B2F4-0A64-49B5-94DA-85746224BB9B}" type="datetimeFigureOut">
              <a:rPr lang="en-GB" smtClean="0"/>
              <a:t>24/07/2020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251CD-E7C7-48F0-9723-1FC20FA8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5003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0D481-1730-424A-861A-8C1A9C2CD8E3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24/07/2020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E2666-2ECD-459A-B583-C0BFE6F9F450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486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394729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u="sng" dirty="0" smtClean="0"/>
              <a:t>Living conditions in the middle ages</a:t>
            </a:r>
            <a:endParaRPr lang="en-GB" sz="36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772" y="808194"/>
            <a:ext cx="5073203" cy="878938"/>
          </a:xfrm>
          <a:ln w="38100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 smtClean="0"/>
              <a:t>The middles ages (also the medieval period) is:</a:t>
            </a:r>
          </a:p>
          <a:p>
            <a:pPr marL="0" indent="0" algn="ctr">
              <a:buNone/>
            </a:pPr>
            <a:r>
              <a:rPr lang="en-GB" sz="2000" b="1" dirty="0" smtClean="0"/>
              <a:t>1250 - 1500</a:t>
            </a:r>
            <a:endParaRPr lang="en-GB" sz="2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109916" y="0"/>
            <a:ext cx="2202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Knowledge organiser</a:t>
            </a:r>
          </a:p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Lesson aims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63" t="14033" r="40671" b="7692"/>
          <a:stretch/>
        </p:blipFill>
        <p:spPr bwMode="auto">
          <a:xfrm>
            <a:off x="245772" y="2133757"/>
            <a:ext cx="2424582" cy="18414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82373" y="2133757"/>
            <a:ext cx="37343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Life in a castle was grand and fancy</a:t>
            </a:r>
          </a:p>
          <a:p>
            <a:endParaRPr lang="en-GB" dirty="0"/>
          </a:p>
          <a:p>
            <a:r>
              <a:rPr lang="en-GB" dirty="0" smtClean="0"/>
              <a:t>The castle would be lived in by nobles and their family</a:t>
            </a:r>
          </a:p>
          <a:p>
            <a:endParaRPr lang="en-GB" dirty="0"/>
          </a:p>
          <a:p>
            <a:r>
              <a:rPr lang="en-GB" dirty="0" smtClean="0"/>
              <a:t>They would have a great hall 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287" y="2133757"/>
            <a:ext cx="2201194" cy="19678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324304" y="1963515"/>
            <a:ext cx="27560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Lords and nobles were wealthy</a:t>
            </a:r>
          </a:p>
          <a:p>
            <a:endParaRPr lang="en-GB" dirty="0"/>
          </a:p>
          <a:p>
            <a:r>
              <a:rPr lang="en-GB" dirty="0" smtClean="0"/>
              <a:t>Lords went hunting</a:t>
            </a:r>
          </a:p>
          <a:p>
            <a:endParaRPr lang="en-GB" dirty="0"/>
          </a:p>
          <a:p>
            <a:r>
              <a:rPr lang="en-GB" dirty="0" smtClean="0"/>
              <a:t>Lords had meals with lots of courses and expensive meat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815" y="4581308"/>
            <a:ext cx="2184495" cy="196116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70354" y="4788142"/>
            <a:ext cx="37343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Medieval towns were filthy</a:t>
            </a:r>
          </a:p>
          <a:p>
            <a:endParaRPr lang="en-GB" dirty="0"/>
          </a:p>
          <a:p>
            <a:r>
              <a:rPr lang="en-GB" dirty="0" smtClean="0"/>
              <a:t>There was no plumbing and no toilets in peoples homes</a:t>
            </a:r>
          </a:p>
          <a:p>
            <a:endParaRPr lang="en-GB" dirty="0" smtClean="0"/>
          </a:p>
          <a:p>
            <a:r>
              <a:rPr lang="en-GB" dirty="0" smtClean="0"/>
              <a:t>Towns had animals roaming around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193" y="4788142"/>
            <a:ext cx="2487111" cy="17543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356501" y="4788142"/>
            <a:ext cx="27560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Peasants were at the bottom of the feudal system</a:t>
            </a:r>
          </a:p>
          <a:p>
            <a:endParaRPr lang="en-GB" dirty="0"/>
          </a:p>
          <a:p>
            <a:r>
              <a:rPr lang="en-GB" dirty="0" smtClean="0"/>
              <a:t>Life was hard and back breaking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118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-437882"/>
            <a:ext cx="10515600" cy="1325563"/>
          </a:xfrm>
        </p:spPr>
        <p:txBody>
          <a:bodyPr>
            <a:normAutofit/>
          </a:bodyPr>
          <a:lstStyle/>
          <a:p>
            <a:r>
              <a:rPr lang="en-GB" sz="2800" b="1" u="sng" dirty="0" smtClean="0"/>
              <a:t>Living conditions in the middle ages</a:t>
            </a:r>
            <a:endParaRPr lang="en-GB" sz="2800" b="1" u="sng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177440" y="516839"/>
          <a:ext cx="11902942" cy="60256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51471"/>
                <a:gridCol w="5951471"/>
              </a:tblGrid>
              <a:tr h="3012814">
                <a:tc>
                  <a:txBody>
                    <a:bodyPr/>
                    <a:lstStyle/>
                    <a:p>
                      <a:r>
                        <a:rPr lang="en-GB" dirty="0" smtClean="0"/>
                        <a:t>Life in a castle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Life for nobles</a:t>
                      </a:r>
                      <a:endParaRPr lang="en-GB" dirty="0"/>
                    </a:p>
                  </a:txBody>
                  <a:tcPr/>
                </a:tc>
              </a:tr>
              <a:tr h="3012814">
                <a:tc>
                  <a:txBody>
                    <a:bodyPr/>
                    <a:lstStyle/>
                    <a:p>
                      <a:r>
                        <a:rPr lang="en-GB" dirty="0" smtClean="0"/>
                        <a:t>Life for a medieval peasant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Life in a medieval village</a:t>
                      </a:r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3125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-394729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u="sng" dirty="0" smtClean="0"/>
              <a:t>Living conditions in the middle ages</a:t>
            </a:r>
            <a:endParaRPr lang="en-GB" sz="3600" u="sng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6355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u="sng" dirty="0" smtClean="0">
                <a:solidFill>
                  <a:srgbClr val="FF0000"/>
                </a:solidFill>
              </a:rPr>
              <a:t>DO NOW:</a:t>
            </a:r>
            <a:endParaRPr lang="en-GB" b="1" u="sng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4495" y="1605136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smtClean="0"/>
              <a:t>Look at the picture of a medieval town. Identify 5 things that would cause poor hygiene, disease or dirty living conditions </a:t>
            </a:r>
          </a:p>
          <a:p>
            <a:r>
              <a:rPr lang="en-GB" dirty="0" smtClean="0"/>
              <a:t>-</a:t>
            </a:r>
          </a:p>
          <a:p>
            <a:r>
              <a:rPr lang="en-GB" dirty="0" smtClean="0"/>
              <a:t>-</a:t>
            </a:r>
          </a:p>
          <a:p>
            <a:r>
              <a:rPr lang="en-GB" dirty="0" smtClean="0"/>
              <a:t>-</a:t>
            </a:r>
          </a:p>
          <a:p>
            <a:r>
              <a:rPr lang="en-GB" dirty="0" smtClean="0"/>
              <a:t>-</a:t>
            </a:r>
          </a:p>
          <a:p>
            <a:r>
              <a:rPr lang="en-GB" dirty="0" smtClean="0"/>
              <a:t>-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003" y="1955277"/>
            <a:ext cx="6281295" cy="471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620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5936"/>
            <a:ext cx="12191999" cy="706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079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407607"/>
            <a:ext cx="10515600" cy="1325563"/>
          </a:xfrm>
        </p:spPr>
        <p:txBody>
          <a:bodyPr/>
          <a:lstStyle/>
          <a:p>
            <a:r>
              <a:rPr lang="en-GB" b="1" u="sng" dirty="0" smtClean="0">
                <a:solidFill>
                  <a:srgbClr val="FF0000"/>
                </a:solidFill>
              </a:rPr>
              <a:t>DO NOW: Feedback </a:t>
            </a:r>
            <a:endParaRPr lang="en-GB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6652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Some of the things you may have noticed: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927" y="1739956"/>
            <a:ext cx="6123289" cy="45944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4146" y="502276"/>
            <a:ext cx="3438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prstClr val="black"/>
                </a:solidFill>
              </a:rPr>
              <a:t>Human waste (urine and faeces) being thrown out of the windows onto the streets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6774287" y="1287887"/>
            <a:ext cx="1635617" cy="168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924905" y="4858950"/>
            <a:ext cx="3181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prstClr val="black"/>
                </a:solidFill>
              </a:rPr>
              <a:t>People urinating/ throwing up into the river</a:t>
            </a:r>
          </a:p>
        </p:txBody>
      </p:sp>
      <p:cxnSp>
        <p:nvCxnSpPr>
          <p:cNvPr id="10" name="Straight Arrow Connector 9"/>
          <p:cNvCxnSpPr>
            <a:endCxn id="8" idx="1"/>
          </p:cNvCxnSpPr>
          <p:nvPr/>
        </p:nvCxnSpPr>
        <p:spPr>
          <a:xfrm>
            <a:off x="7418231" y="4481848"/>
            <a:ext cx="1506674" cy="700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1667" y="4640838"/>
            <a:ext cx="21121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prstClr val="black"/>
                </a:solidFill>
              </a:rPr>
              <a:t>People are washing their clothes in the dirty river, having a bath and even collecting their cooking and drinking water! 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2125014" y="4831982"/>
            <a:ext cx="3132786" cy="1027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41667" y="1425606"/>
            <a:ext cx="2318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prstClr val="black"/>
                </a:solidFill>
              </a:rPr>
              <a:t>The town is cramped, there is no running water and human waste is on the street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2240924" y="2083661"/>
            <a:ext cx="2099256" cy="1419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41667" y="2986540"/>
            <a:ext cx="2318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prstClr val="black"/>
                </a:solidFill>
              </a:rPr>
              <a:t>Farm animals roam the street, adding their own waste to the mess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2253803" y="3503607"/>
            <a:ext cx="2318197" cy="1352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6725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-386367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u="sng" dirty="0" smtClean="0"/>
              <a:t>Living conditions in the middle ages</a:t>
            </a:r>
            <a:endParaRPr lang="en-GB" sz="3600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5672" y="276414"/>
            <a:ext cx="1903927" cy="2272813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7057623" y="115910"/>
            <a:ext cx="2884867" cy="2421228"/>
          </a:xfrm>
          <a:prstGeom prst="wedgeEllipseCallout">
            <a:avLst>
              <a:gd name="adj1" fmla="val 83631"/>
              <a:gd name="adj2" fmla="val -5585"/>
            </a:avLst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 smtClean="0"/>
              <a:t>Hello. My name is Geoffrey Chaucer. You may have heard of me, I am kind of a big deal in the literary world?</a:t>
            </a:r>
          </a:p>
          <a:p>
            <a:pPr algn="ctr"/>
            <a:r>
              <a:rPr lang="en-GB" sz="1400" dirty="0" smtClean="0"/>
              <a:t>Anyway, we are going to take a look at life in my world. Life in the middle ages!</a:t>
            </a:r>
            <a:endParaRPr lang="en-GB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734096"/>
            <a:ext cx="50742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 smtClean="0"/>
              <a:t>Task:</a:t>
            </a:r>
            <a:r>
              <a:rPr lang="en-GB" dirty="0" smtClean="0"/>
              <a:t> We are going to explore 4 different aspects of medieval life:</a:t>
            </a:r>
          </a:p>
          <a:p>
            <a:r>
              <a:rPr lang="en-GB" dirty="0" smtClean="0"/>
              <a:t>-    Life in a castle</a:t>
            </a:r>
          </a:p>
          <a:p>
            <a:pPr marL="285750" indent="-285750">
              <a:buFontTx/>
              <a:buChar char="-"/>
            </a:pPr>
            <a:r>
              <a:rPr lang="en-GB" dirty="0" smtClean="0"/>
              <a:t>Life in a medieval town</a:t>
            </a:r>
          </a:p>
          <a:p>
            <a:pPr marL="285750" indent="-285750">
              <a:buFontTx/>
              <a:buChar char="-"/>
            </a:pPr>
            <a:r>
              <a:rPr lang="en-GB" dirty="0" smtClean="0"/>
              <a:t>Life for the nobles and the wealthy</a:t>
            </a:r>
          </a:p>
          <a:p>
            <a:pPr marL="285750" indent="-285750">
              <a:buFontTx/>
              <a:buChar char="-"/>
            </a:pPr>
            <a:r>
              <a:rPr lang="en-GB" dirty="0" smtClean="0"/>
              <a:t>Life for peasants and the poor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380" y="3039415"/>
            <a:ext cx="6096851" cy="3429479"/>
          </a:xfrm>
          <a:prstGeom prst="rect">
            <a:avLst/>
          </a:prstGeom>
          <a:ln w="38100" cap="sq">
            <a:solidFill>
              <a:srgbClr val="00B0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141668" y="3008720"/>
            <a:ext cx="5116132" cy="1200329"/>
          </a:xfrm>
          <a:prstGeom prst="rect">
            <a:avLst/>
          </a:prstGeom>
          <a:ln w="38100">
            <a:solidFill>
              <a:srgbClr val="00B0F0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dirty="0" smtClean="0"/>
              <a:t>Using the A5 information pack, add </a:t>
            </a:r>
            <a:r>
              <a:rPr lang="en-GB" b="1" dirty="0" smtClean="0"/>
              <a:t>3 pieces </a:t>
            </a:r>
            <a:r>
              <a:rPr lang="en-GB" dirty="0" smtClean="0"/>
              <a:t>of information to each box. </a:t>
            </a:r>
            <a:r>
              <a:rPr lang="en-GB" i="1" dirty="0" smtClean="0"/>
              <a:t>This is an important skill – gathering information from text and summarising it into your own words. 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15249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-437882"/>
            <a:ext cx="10515600" cy="1325563"/>
          </a:xfrm>
        </p:spPr>
        <p:txBody>
          <a:bodyPr>
            <a:normAutofit/>
          </a:bodyPr>
          <a:lstStyle/>
          <a:p>
            <a:r>
              <a:rPr lang="en-GB" sz="2800" b="1" u="sng" dirty="0" smtClean="0"/>
              <a:t>Living conditions in the middle ages</a:t>
            </a:r>
            <a:endParaRPr lang="en-GB" sz="2800" b="1" u="sng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578673"/>
              </p:ext>
            </p:extLst>
          </p:nvPr>
        </p:nvGraphicFramePr>
        <p:xfrm>
          <a:off x="177440" y="516839"/>
          <a:ext cx="11902942" cy="60256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51471"/>
                <a:gridCol w="5951471"/>
              </a:tblGrid>
              <a:tr h="3012814">
                <a:tc>
                  <a:txBody>
                    <a:bodyPr/>
                    <a:lstStyle/>
                    <a:p>
                      <a:r>
                        <a:rPr lang="en-GB" dirty="0" smtClean="0"/>
                        <a:t>Life in a castle</a:t>
                      </a:r>
                    </a:p>
                    <a:p>
                      <a:endParaRPr lang="en-GB" dirty="0" smtClean="0"/>
                    </a:p>
                    <a:p>
                      <a:endParaRPr lang="en-GB" dirty="0" smtClean="0"/>
                    </a:p>
                    <a:p>
                      <a:endParaRPr lang="en-GB" dirty="0" smtClean="0"/>
                    </a:p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The great hall was the centre of a castle and the walls were decorated with tapestries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Life for nobles</a:t>
                      </a:r>
                      <a:endParaRPr lang="en-GB" dirty="0"/>
                    </a:p>
                  </a:txBody>
                  <a:tcPr/>
                </a:tc>
              </a:tr>
              <a:tr h="3012814">
                <a:tc>
                  <a:txBody>
                    <a:bodyPr/>
                    <a:lstStyle/>
                    <a:p>
                      <a:r>
                        <a:rPr lang="en-GB" dirty="0" smtClean="0"/>
                        <a:t>Life for a medieval peasant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Life in a medieval village</a:t>
                      </a:r>
                    </a:p>
                    <a:p>
                      <a:endParaRPr lang="en-GB" dirty="0" smtClean="0"/>
                    </a:p>
                    <a:p>
                      <a:endParaRPr lang="en-GB" dirty="0" smtClean="0"/>
                    </a:p>
                    <a:p>
                      <a:endParaRPr lang="en-GB" dirty="0" smtClean="0">
                        <a:solidFill>
                          <a:srgbClr val="00B050"/>
                        </a:solidFill>
                      </a:endParaRPr>
                    </a:p>
                    <a:p>
                      <a:r>
                        <a:rPr lang="en-GB" dirty="0" smtClean="0">
                          <a:solidFill>
                            <a:srgbClr val="00B050"/>
                          </a:solidFill>
                        </a:rPr>
                        <a:t>Let’s read some of the information together and pick one piece of information</a:t>
                      </a:r>
                      <a:r>
                        <a:rPr lang="en-GB" baseline="0" dirty="0" smtClean="0">
                          <a:solidFill>
                            <a:srgbClr val="00B050"/>
                          </a:solidFill>
                        </a:rPr>
                        <a:t> for this box</a:t>
                      </a:r>
                      <a:endParaRPr lang="en-GB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 rot="20010638">
            <a:off x="476519" y="1184856"/>
            <a:ext cx="798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solidFill>
                  <a:srgbClr val="FF0000"/>
                </a:solidFill>
              </a:rPr>
              <a:t>I DO: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20010638">
            <a:off x="6159443" y="4012549"/>
            <a:ext cx="987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solidFill>
                  <a:srgbClr val="00B050"/>
                </a:solidFill>
              </a:rPr>
              <a:t>WE DO:</a:t>
            </a:r>
            <a:endParaRPr lang="en-GB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244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803" y="8468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 smtClean="0"/>
              <a:t>Using the information you have collected this lesson, answer this question:</a:t>
            </a:r>
          </a:p>
          <a:p>
            <a:pPr marL="0" indent="0" algn="ctr">
              <a:buNone/>
            </a:pPr>
            <a:r>
              <a:rPr lang="en-GB" sz="2400" b="1" dirty="0" smtClean="0">
                <a:solidFill>
                  <a:srgbClr val="7030A0"/>
                </a:solidFill>
              </a:rPr>
              <a:t>‘ How did living conditions encourage the spread of disease?’</a:t>
            </a:r>
            <a:endParaRPr lang="en-GB" sz="2400" b="1" dirty="0">
              <a:solidFill>
                <a:srgbClr val="7030A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-373489"/>
            <a:ext cx="10515600" cy="1325563"/>
          </a:xfrm>
        </p:spPr>
        <p:txBody>
          <a:bodyPr>
            <a:normAutofit/>
          </a:bodyPr>
          <a:lstStyle/>
          <a:p>
            <a:r>
              <a:rPr lang="en-GB" sz="3200" u="sng" dirty="0" smtClean="0"/>
              <a:t>Living conditions in the middle ages</a:t>
            </a:r>
            <a:endParaRPr lang="en-GB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193183" y="2047741"/>
            <a:ext cx="34901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THINK: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What helps disease spread?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Was diet good in the middle ages?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What were the streets like?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863662" y="2047741"/>
            <a:ext cx="81394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solidFill>
                  <a:srgbClr val="FF0000"/>
                </a:solidFill>
              </a:rPr>
              <a:t>I DO: </a:t>
            </a:r>
            <a:r>
              <a:rPr lang="en-GB" dirty="0" smtClean="0">
                <a:solidFill>
                  <a:srgbClr val="FF0000"/>
                </a:solidFill>
              </a:rPr>
              <a:t>Living conditions encouraged the spread of disease in the middle ages.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One of the reasons was diet was poor for peasants, they relied on what grew. If the harvest failed they would sometimes starve to death.</a:t>
            </a:r>
          </a:p>
          <a:p>
            <a:endParaRPr lang="en-GB" dirty="0"/>
          </a:p>
          <a:p>
            <a:r>
              <a:rPr lang="en-GB" b="1" dirty="0" smtClean="0">
                <a:solidFill>
                  <a:srgbClr val="00B050"/>
                </a:solidFill>
              </a:rPr>
              <a:t>WE DO: </a:t>
            </a:r>
            <a:r>
              <a:rPr lang="en-GB" dirty="0" smtClean="0">
                <a:solidFill>
                  <a:srgbClr val="00B050"/>
                </a:solidFill>
              </a:rPr>
              <a:t>This would encourage the spread of disease because…..</a:t>
            </a:r>
          </a:p>
          <a:p>
            <a:endParaRPr lang="en-GB" dirty="0"/>
          </a:p>
          <a:p>
            <a:r>
              <a:rPr lang="en-GB" b="1" dirty="0" smtClean="0">
                <a:solidFill>
                  <a:srgbClr val="7030A0"/>
                </a:solidFill>
              </a:rPr>
              <a:t>YOU DO: </a:t>
            </a:r>
            <a:r>
              <a:rPr lang="en-GB" dirty="0" smtClean="0"/>
              <a:t>Write about the state of the streets and explain how it encouraged the spread if disease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9334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25" y="-343213"/>
            <a:ext cx="10515600" cy="1325563"/>
          </a:xfrm>
        </p:spPr>
        <p:txBody>
          <a:bodyPr/>
          <a:lstStyle/>
          <a:p>
            <a:r>
              <a:rPr lang="en-GB" i="1" dirty="0" smtClean="0">
                <a:solidFill>
                  <a:srgbClr val="7030A0"/>
                </a:solidFill>
              </a:rPr>
              <a:t>Exit ticket</a:t>
            </a:r>
            <a:endParaRPr lang="en-GB" i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778" y="653647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400" b="1" dirty="0" smtClean="0">
                <a:solidFill>
                  <a:srgbClr val="00B050"/>
                </a:solidFill>
              </a:rPr>
              <a:t>True</a:t>
            </a:r>
            <a:r>
              <a:rPr lang="en-GB" sz="2400" dirty="0" smtClean="0"/>
              <a:t> or </a:t>
            </a:r>
            <a:r>
              <a:rPr lang="en-GB" sz="2400" b="1" dirty="0" smtClean="0">
                <a:solidFill>
                  <a:srgbClr val="FF0000"/>
                </a:solidFill>
              </a:rPr>
              <a:t>false</a:t>
            </a:r>
          </a:p>
          <a:p>
            <a:pPr marL="0" indent="0" algn="ctr">
              <a:buNone/>
            </a:pPr>
            <a:endParaRPr lang="en-GB" sz="2400" dirty="0"/>
          </a:p>
          <a:p>
            <a:pPr marL="514350" indent="-514350">
              <a:buAutoNum type="arabicPeriod"/>
            </a:pPr>
            <a:r>
              <a:rPr lang="en-GB" sz="2400" dirty="0" smtClean="0"/>
              <a:t>Towns were very clean and tidy during the middle ages</a:t>
            </a:r>
          </a:p>
          <a:p>
            <a:pPr marL="514350" indent="-514350">
              <a:buAutoNum type="arabicPeriod"/>
            </a:pPr>
            <a:r>
              <a:rPr lang="en-GB" sz="2400" dirty="0" smtClean="0"/>
              <a:t>The middles ages is they years 1500-1750</a:t>
            </a:r>
          </a:p>
          <a:p>
            <a:pPr marL="514350" indent="-514350">
              <a:buAutoNum type="arabicPeriod"/>
            </a:pPr>
            <a:r>
              <a:rPr lang="en-GB" sz="2400" dirty="0" smtClean="0"/>
              <a:t>Doctors and access to health services were free in the middle ages</a:t>
            </a:r>
          </a:p>
          <a:p>
            <a:pPr marL="514350" indent="-514350">
              <a:buAutoNum type="arabicPeriod"/>
            </a:pPr>
            <a:r>
              <a:rPr lang="en-GB" sz="2400" dirty="0" smtClean="0"/>
              <a:t>Peasants relied on what grew in order to eat</a:t>
            </a:r>
          </a:p>
          <a:p>
            <a:pPr marL="514350" indent="-514350">
              <a:buAutoNum type="arabicPeriod"/>
            </a:pPr>
            <a:r>
              <a:rPr lang="en-GB" sz="2400" dirty="0" smtClean="0"/>
              <a:t>Lords and nobles lived in huts</a:t>
            </a:r>
            <a:endParaRPr lang="en-GB" sz="2400" dirty="0"/>
          </a:p>
        </p:txBody>
      </p:sp>
      <p:sp>
        <p:nvSpPr>
          <p:cNvPr id="4" name="Rectangle 3"/>
          <p:cNvSpPr/>
          <p:nvPr/>
        </p:nvSpPr>
        <p:spPr>
          <a:xfrm>
            <a:off x="5778321" y="4509426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514350" indent="-514350">
              <a:buAutoNum type="arabicPeriod"/>
            </a:pPr>
            <a:r>
              <a:rPr lang="en-GB" dirty="0" smtClean="0">
                <a:solidFill>
                  <a:srgbClr val="FF0000"/>
                </a:solidFill>
              </a:rPr>
              <a:t>Towns were very clean and tidy during the middle ages</a:t>
            </a:r>
          </a:p>
          <a:p>
            <a:pPr marL="514350" indent="-514350">
              <a:buAutoNum type="arabicPeriod"/>
            </a:pPr>
            <a:r>
              <a:rPr lang="en-GB" dirty="0" smtClean="0">
                <a:solidFill>
                  <a:srgbClr val="FF0000"/>
                </a:solidFill>
              </a:rPr>
              <a:t>The middles ages is they years 1500-1750</a:t>
            </a:r>
          </a:p>
          <a:p>
            <a:pPr marL="514350" indent="-514350">
              <a:buAutoNum type="arabicPeriod"/>
            </a:pPr>
            <a:r>
              <a:rPr lang="en-GB" dirty="0" smtClean="0">
                <a:solidFill>
                  <a:srgbClr val="FF0000"/>
                </a:solidFill>
              </a:rPr>
              <a:t>Doctors and access to health services were free in the middle ages</a:t>
            </a:r>
          </a:p>
          <a:p>
            <a:pPr marL="514350" indent="-514350">
              <a:buAutoNum type="arabicPeriod"/>
            </a:pPr>
            <a:r>
              <a:rPr lang="en-GB" dirty="0" smtClean="0">
                <a:solidFill>
                  <a:srgbClr val="00B050"/>
                </a:solidFill>
              </a:rPr>
              <a:t>Peasants relied on what grew in order to eat</a:t>
            </a:r>
          </a:p>
          <a:p>
            <a:pPr marL="514350" indent="-514350">
              <a:buAutoNum type="arabicPeriod"/>
            </a:pPr>
            <a:r>
              <a:rPr lang="en-GB" dirty="0" smtClean="0">
                <a:solidFill>
                  <a:srgbClr val="FF0000"/>
                </a:solidFill>
              </a:rPr>
              <a:t>Lords and nobles lived in huts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75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7672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1524</TotalTime>
  <Words>654</Words>
  <Application>Microsoft Office PowerPoint</Application>
  <PresentationFormat>Widescreen</PresentationFormat>
  <Paragraphs>94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1_Office Theme</vt:lpstr>
      <vt:lpstr>Living conditions in the middle ages</vt:lpstr>
      <vt:lpstr>Living conditions in the middle ages</vt:lpstr>
      <vt:lpstr>PowerPoint Presentation</vt:lpstr>
      <vt:lpstr>DO NOW: Feedback </vt:lpstr>
      <vt:lpstr>Living conditions in the middle ages</vt:lpstr>
      <vt:lpstr>Living conditions in the middle ages</vt:lpstr>
      <vt:lpstr>Living conditions in the middle ages</vt:lpstr>
      <vt:lpstr>Exit ticket</vt:lpstr>
      <vt:lpstr>Resources</vt:lpstr>
      <vt:lpstr>Living conditions in the middle ages</vt:lpstr>
    </vt:vector>
  </TitlesOfParts>
  <Company>SCC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topic: Life in the middle ages 1250-1500</dc:title>
  <dc:creator>Miss G White (Humanities)</dc:creator>
  <cp:lastModifiedBy>Miss G White (Humanities)</cp:lastModifiedBy>
  <cp:revision>11</cp:revision>
  <dcterms:created xsi:type="dcterms:W3CDTF">2020-04-27T08:39:31Z</dcterms:created>
  <dcterms:modified xsi:type="dcterms:W3CDTF">2020-07-24T10:28:30Z</dcterms:modified>
</cp:coreProperties>
</file>

<file path=docProps/thumbnail.jpeg>
</file>